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8" r:id="rId3"/>
    <p:sldId id="263" r:id="rId4"/>
    <p:sldId id="260" r:id="rId5"/>
    <p:sldId id="264" r:id="rId6"/>
    <p:sldId id="262" r:id="rId7"/>
  </p:sldIdLst>
  <p:sldSz cx="12192000" cy="10799763"/>
  <p:notesSz cx="6858000" cy="9144000"/>
  <p:embeddedFontLst>
    <p:embeddedFont>
      <p:font typeface="나눔스퀘어 Bold" panose="020B0600000101010101" pitchFamily="50" charset="-127"/>
      <p:bold r:id="rId9"/>
    </p:embeddedFont>
    <p:embeddedFont>
      <p:font typeface="나눔스퀘어 Light" panose="020B0600000101010101" pitchFamily="50" charset="-127"/>
      <p:regular r:id="rId10"/>
    </p:embeddedFont>
    <p:embeddedFont>
      <p:font typeface="나눔스퀘어라운드 Light" panose="020B0600000101010101" pitchFamily="50" charset="-127"/>
      <p:regular r:id="rId11"/>
    </p:embeddedFont>
    <p:embeddedFont>
      <p:font typeface="Arial Black" panose="020B0A04020102020204" pitchFamily="34" charset="0"/>
      <p:regular r:id="rId12"/>
      <p:bold r:id="rId13"/>
    </p:embeddedFont>
    <p:embeddedFont>
      <p:font typeface="Arial Rounded MT Bold" panose="020F0704030504030204" pitchFamily="3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21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2154" y="96"/>
      </p:cViewPr>
      <p:guideLst>
        <p:guide orient="horz" pos="52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3838" y="685800"/>
            <a:ext cx="38703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93838" y="685800"/>
            <a:ext cx="38703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4400" y="1767462"/>
            <a:ext cx="10363200" cy="3759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5672376"/>
            <a:ext cx="9144000" cy="26074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1pPr>
            <a:lvl2pPr lvl="1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  <a:defRPr sz="2667"/>
            </a:lvl2pPr>
            <a:lvl3pPr lvl="2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4pPr>
            <a:lvl5pPr lvl="4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5pPr>
            <a:lvl6pPr lvl="5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6pPr>
            <a:lvl7pPr lvl="6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7pPr>
            <a:lvl8pPr lvl="7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8pPr>
            <a:lvl9pPr lvl="8" algn="ctr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5463201" y="3836687"/>
            <a:ext cx="91523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29201" y="1283987"/>
            <a:ext cx="91523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838200" y="574990"/>
            <a:ext cx="10515600" cy="2087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838200" y="2874937"/>
            <a:ext cx="10515600" cy="685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dt" idx="10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ftr" idx="11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831851" y="2692444"/>
            <a:ext cx="10515600" cy="4492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831851" y="7227345"/>
            <a:ext cx="10515600" cy="23624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 sz="2667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 sz="213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dt" idx="10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ftr" idx="11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838200" y="574990"/>
            <a:ext cx="10515600" cy="2087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838200" y="2874937"/>
            <a:ext cx="5181600" cy="685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2"/>
          </p:nvPr>
        </p:nvSpPr>
        <p:spPr>
          <a:xfrm>
            <a:off x="6172200" y="2874937"/>
            <a:ext cx="5181600" cy="685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9788" y="574990"/>
            <a:ext cx="10515600" cy="2087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9" y="2647443"/>
            <a:ext cx="5157787" cy="1297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1pPr>
            <a:lvl2pPr marL="914400" lvl="1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  <a:defRPr sz="2667" b="1"/>
            </a:lvl2pPr>
            <a:lvl3pPr marL="1371600" lvl="2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3pPr>
            <a:lvl4pPr marL="1828800" lvl="3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4pPr>
            <a:lvl5pPr marL="2286000" lvl="4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5pPr>
            <a:lvl6pPr marL="2743200" lvl="5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6pPr>
            <a:lvl7pPr marL="3200400" lvl="6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7pPr>
            <a:lvl8pPr marL="3657600" lvl="7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8pPr>
            <a:lvl9pPr marL="4114800" lvl="8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9789" y="3944914"/>
            <a:ext cx="5157787" cy="5802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172201" y="2647443"/>
            <a:ext cx="5183188" cy="1297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1pPr>
            <a:lvl2pPr marL="914400" lvl="1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None/>
              <a:defRPr sz="2667" b="1"/>
            </a:lvl2pPr>
            <a:lvl3pPr marL="1371600" lvl="2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3pPr>
            <a:lvl4pPr marL="1828800" lvl="3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4pPr>
            <a:lvl5pPr marL="2286000" lvl="4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5pPr>
            <a:lvl6pPr marL="2743200" lvl="5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6pPr>
            <a:lvl7pPr marL="3200400" lvl="6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7pPr>
            <a:lvl8pPr marL="3657600" lvl="7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8pPr>
            <a:lvl9pPr marL="4114800" lvl="8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 b="1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172201" y="3944914"/>
            <a:ext cx="5183188" cy="5802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719984"/>
            <a:ext cx="3932237" cy="2519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67"/>
              <a:buFont typeface="Calibri"/>
              <a:buNone/>
              <a:defRPr sz="42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1554968"/>
            <a:ext cx="6172200" cy="7674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99554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267"/>
              <a:buChar char="•"/>
              <a:defRPr sz="4267"/>
            </a:lvl1pPr>
            <a:lvl2pPr marL="914400" lvl="1" indent="-465645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733"/>
              <a:buChar char="•"/>
              <a:defRPr sz="3733"/>
            </a:lvl2pPr>
            <a:lvl3pPr marL="1371600" lvl="2" indent="-4318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3pPr>
            <a:lvl4pPr marL="1828800" lvl="3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4pPr>
            <a:lvl5pPr marL="2286000" lvl="4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5pPr>
            <a:lvl6pPr marL="2743200" lvl="5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6pPr>
            <a:lvl7pPr marL="3200400" lvl="6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7pPr>
            <a:lvl8pPr marL="3657600" lvl="7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8pPr>
            <a:lvl9pPr marL="4114800" lvl="8" indent="-397954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Char char="•"/>
              <a:defRPr sz="2667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3239929"/>
            <a:ext cx="3932237" cy="600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1pPr>
            <a:lvl2pPr marL="914400" lvl="1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67"/>
              <a:buNone/>
              <a:defRPr sz="1867"/>
            </a:lvl2pPr>
            <a:lvl3pPr marL="1371600" lvl="2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4pPr>
            <a:lvl5pPr marL="2286000" lvl="4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5pPr>
            <a:lvl6pPr marL="2743200" lvl="5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6pPr>
            <a:lvl7pPr marL="3200400" lvl="6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7pPr>
            <a:lvl8pPr marL="3657600" lvl="7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8pPr>
            <a:lvl9pPr marL="4114800" lvl="8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719984"/>
            <a:ext cx="3932237" cy="2519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67"/>
              <a:buFont typeface="Calibri"/>
              <a:buNone/>
              <a:defRPr sz="42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1554968"/>
            <a:ext cx="6172200" cy="7674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4267"/>
              <a:buFont typeface="Arial"/>
              <a:buNone/>
              <a:defRPr sz="42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None/>
              <a:defRPr sz="37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None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3239929"/>
            <a:ext cx="3932237" cy="600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2133"/>
              <a:buNone/>
              <a:defRPr sz="2133"/>
            </a:lvl1pPr>
            <a:lvl2pPr marL="914400" lvl="1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67"/>
              <a:buNone/>
              <a:defRPr sz="1867"/>
            </a:lvl2pPr>
            <a:lvl3pPr marL="1371600" lvl="2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3pPr>
            <a:lvl4pPr marL="1828800" lvl="3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4pPr>
            <a:lvl5pPr marL="2286000" lvl="4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5pPr>
            <a:lvl6pPr marL="2743200" lvl="5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6pPr>
            <a:lvl7pPr marL="3200400" lvl="6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7pPr>
            <a:lvl8pPr marL="3657600" lvl="7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8pPr>
            <a:lvl9pPr marL="4114800" lvl="8" indent="-2286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333"/>
              <a:buNone/>
              <a:defRPr sz="1333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574990"/>
            <a:ext cx="10515600" cy="2087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669825" y="1043312"/>
            <a:ext cx="685235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574990"/>
            <a:ext cx="10515600" cy="20874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67"/>
              <a:buFont typeface="Calibri"/>
              <a:buNone/>
              <a:defRPr sz="5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2874937"/>
            <a:ext cx="10515600" cy="685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65645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chemeClr val="dk1"/>
              </a:buClr>
              <a:buSzPts val="3733"/>
              <a:buFont typeface="Arial"/>
              <a:buChar char="•"/>
              <a:defRPr sz="37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97954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81000" algn="l" rtl="0">
              <a:lnSpc>
                <a:spcPct val="90000"/>
              </a:lnSpc>
              <a:spcBef>
                <a:spcPts val="667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10009783"/>
            <a:ext cx="41148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10009783"/>
            <a:ext cx="2743200" cy="57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740547" y="0"/>
            <a:ext cx="14945610" cy="996374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1" y="9963739"/>
            <a:ext cx="12192000" cy="836023"/>
          </a:xfrm>
          <a:prstGeom prst="rect">
            <a:avLst/>
          </a:prstGeom>
          <a:solidFill>
            <a:srgbClr val="090000"/>
          </a:solidFill>
          <a:ln w="12700" cap="flat" cmpd="sng">
            <a:solidFill>
              <a:srgbClr val="16000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3"/>
          <p:cNvSpPr/>
          <p:nvPr/>
        </p:nvSpPr>
        <p:spPr>
          <a:xfrm>
            <a:off x="0" y="1802674"/>
            <a:ext cx="12432484" cy="6753497"/>
          </a:xfrm>
          <a:prstGeom prst="rect">
            <a:avLst/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9114094" y="4184355"/>
            <a:ext cx="2775440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500" b="0" i="0" u="none" strike="noStrike" cap="non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NextMovie</a:t>
            </a:r>
            <a:endParaRPr sz="350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6" name="Google Shape;102;p15">
            <a:extLst>
              <a:ext uri="{FF2B5EF4-FFF2-40B4-BE49-F238E27FC236}">
                <a16:creationId xmlns:a16="http://schemas.microsoft.com/office/drawing/2014/main" id="{2216B1E1-A4BC-4ED6-9C5E-69032E3D5075}"/>
              </a:ext>
            </a:extLst>
          </p:cNvPr>
          <p:cNvSpPr txBox="1"/>
          <p:nvPr/>
        </p:nvSpPr>
        <p:spPr>
          <a:xfrm>
            <a:off x="10393693" y="4815297"/>
            <a:ext cx="3307212" cy="1394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ko-KR" altLang="en-US" sz="1600" dirty="0">
                <a:solidFill>
                  <a:schemeClr val="bg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전영진 </a:t>
            </a:r>
            <a:r>
              <a:rPr lang="en-US" altLang="ko-KR" sz="1600" dirty="0">
                <a:solidFill>
                  <a:schemeClr val="bg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| </a:t>
            </a:r>
            <a:r>
              <a:rPr lang="ko-KR" altLang="en-US" sz="1600" dirty="0">
                <a:solidFill>
                  <a:schemeClr val="bg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박수현</a:t>
            </a:r>
            <a:endParaRPr lang="ko-KR" altLang="ko-KR" sz="1600" dirty="0">
              <a:solidFill>
                <a:schemeClr val="bg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/>
          <p:nvPr/>
        </p:nvSpPr>
        <p:spPr>
          <a:xfrm>
            <a:off x="0" y="817421"/>
            <a:ext cx="12192000" cy="9982339"/>
          </a:xfrm>
          <a:prstGeom prst="rect">
            <a:avLst/>
          </a:prstGeom>
          <a:solidFill>
            <a:srgbClr val="AABC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772448" y="3013874"/>
            <a:ext cx="2986233" cy="1177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ko-KR" altLang="ko-KR" sz="2200" b="1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좋아하는 영화 장르 저장</a:t>
            </a:r>
          </a:p>
        </p:txBody>
      </p:sp>
      <p:sp>
        <p:nvSpPr>
          <p:cNvPr id="103" name="Google Shape;103;p15"/>
          <p:cNvSpPr txBox="1"/>
          <p:nvPr/>
        </p:nvSpPr>
        <p:spPr>
          <a:xfrm>
            <a:off x="1384332" y="6933067"/>
            <a:ext cx="776975" cy="477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SF</a:t>
            </a:r>
            <a:endParaRPr sz="250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5" name="Google Shape;105;p15"/>
          <p:cNvPicPr preferRelativeResize="0"/>
          <p:nvPr/>
        </p:nvPicPr>
        <p:blipFill rotWithShape="1">
          <a:blip r:embed="rId3">
            <a:alphaModFix/>
          </a:blip>
          <a:srcRect l="8014" r="8064" b="14937"/>
          <a:stretch/>
        </p:blipFill>
        <p:spPr>
          <a:xfrm>
            <a:off x="8669726" y="5512767"/>
            <a:ext cx="2366710" cy="239884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02;p15">
            <a:extLst>
              <a:ext uri="{FF2B5EF4-FFF2-40B4-BE49-F238E27FC236}">
                <a16:creationId xmlns:a16="http://schemas.microsoft.com/office/drawing/2014/main" id="{BC8B1CD6-7C88-4C56-9307-E3A9A1561BC8}"/>
              </a:ext>
            </a:extLst>
          </p:cNvPr>
          <p:cNvSpPr txBox="1"/>
          <p:nvPr/>
        </p:nvSpPr>
        <p:spPr>
          <a:xfrm>
            <a:off x="611958" y="3781590"/>
            <a:ext cx="3307212" cy="1394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ko-KR" altLang="ko-KR" sz="1600" dirty="0">
                <a:solidFill>
                  <a:schemeClr val="bg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회원가입 시 16개의 장르 중 </a:t>
            </a:r>
            <a:endParaRPr lang="en-US" altLang="ko-KR" sz="1600" dirty="0">
              <a:solidFill>
                <a:schemeClr val="bg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ko-KR" altLang="ko-KR" sz="1600" dirty="0">
                <a:solidFill>
                  <a:schemeClr val="bg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본인이 선호하는 장르 정보 저장 가능</a:t>
            </a:r>
          </a:p>
        </p:txBody>
      </p:sp>
      <p:sp>
        <p:nvSpPr>
          <p:cNvPr id="17" name="Google Shape;102;p15">
            <a:extLst>
              <a:ext uri="{FF2B5EF4-FFF2-40B4-BE49-F238E27FC236}">
                <a16:creationId xmlns:a16="http://schemas.microsoft.com/office/drawing/2014/main" id="{0844F6A4-D287-460E-870B-2B1FF8966884}"/>
              </a:ext>
            </a:extLst>
          </p:cNvPr>
          <p:cNvSpPr txBox="1"/>
          <p:nvPr/>
        </p:nvSpPr>
        <p:spPr>
          <a:xfrm>
            <a:off x="8199475" y="3013874"/>
            <a:ext cx="3307212" cy="11774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ko-KR" altLang="en-US" sz="2200" b="1" dirty="0">
                <a:solidFill>
                  <a:srgbClr val="FFC00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사용자 평점 기준 영화 추천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6804E8-7E71-4E9F-BFB0-066FB987100C}"/>
              </a:ext>
            </a:extLst>
          </p:cNvPr>
          <p:cNvSpPr txBox="1"/>
          <p:nvPr/>
        </p:nvSpPr>
        <p:spPr>
          <a:xfrm>
            <a:off x="1980871" y="1893386"/>
            <a:ext cx="5693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1</a:t>
            </a:r>
            <a:endParaRPr lang="ko-KR" altLang="en-US" sz="60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520FAD-5B01-4737-B8BC-D3438ECDC843}"/>
              </a:ext>
            </a:extLst>
          </p:cNvPr>
          <p:cNvSpPr txBox="1"/>
          <p:nvPr/>
        </p:nvSpPr>
        <p:spPr>
          <a:xfrm>
            <a:off x="194029" y="134613"/>
            <a:ext cx="15824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주요기능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88CF6C70-4447-4607-8F28-D6915D7A582F}"/>
              </a:ext>
            </a:extLst>
          </p:cNvPr>
          <p:cNvCxnSpPr>
            <a:cxnSpLocks/>
          </p:cNvCxnSpPr>
          <p:nvPr/>
        </p:nvCxnSpPr>
        <p:spPr>
          <a:xfrm>
            <a:off x="184699" y="261257"/>
            <a:ext cx="0" cy="321303"/>
          </a:xfrm>
          <a:prstGeom prst="line">
            <a:avLst/>
          </a:prstGeom>
          <a:ln w="76200">
            <a:solidFill>
              <a:srgbClr val="AABC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04C70E15-D9D7-4EA3-8059-36FD00579A13}"/>
              </a:ext>
            </a:extLst>
          </p:cNvPr>
          <p:cNvSpPr txBox="1"/>
          <p:nvPr/>
        </p:nvSpPr>
        <p:spPr>
          <a:xfrm>
            <a:off x="9568388" y="1893386"/>
            <a:ext cx="5693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3</a:t>
            </a:r>
            <a:endParaRPr lang="ko-KR" altLang="en-US" sz="60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1A7F72D-8D8C-4BF8-BE31-50AF00C69504}"/>
              </a:ext>
            </a:extLst>
          </p:cNvPr>
          <p:cNvGrpSpPr/>
          <p:nvPr/>
        </p:nvGrpSpPr>
        <p:grpSpPr>
          <a:xfrm>
            <a:off x="4522879" y="1893386"/>
            <a:ext cx="2986233" cy="3283027"/>
            <a:chOff x="4633722" y="2572262"/>
            <a:chExt cx="2986233" cy="3283027"/>
          </a:xfrm>
        </p:grpSpPr>
        <p:sp>
          <p:nvSpPr>
            <p:cNvPr id="16" name="Google Shape;102;p15">
              <a:extLst>
                <a:ext uri="{FF2B5EF4-FFF2-40B4-BE49-F238E27FC236}">
                  <a16:creationId xmlns:a16="http://schemas.microsoft.com/office/drawing/2014/main" id="{2C3FD486-9CFF-4E40-AD54-D41909CE1F42}"/>
                </a:ext>
              </a:extLst>
            </p:cNvPr>
            <p:cNvSpPr txBox="1"/>
            <p:nvPr/>
          </p:nvSpPr>
          <p:spPr>
            <a:xfrm>
              <a:off x="4633722" y="3692750"/>
              <a:ext cx="2986233" cy="117745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ko-KR" altLang="en-US" sz="2200" b="1" dirty="0">
                  <a:solidFill>
                    <a:srgbClr val="FFC000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사용자 선호도 기반 추천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791FB2A-122B-4B29-BF87-6C8D2CB9E3B5}"/>
                </a:ext>
              </a:extLst>
            </p:cNvPr>
            <p:cNvSpPr txBox="1"/>
            <p:nvPr/>
          </p:nvSpPr>
          <p:spPr>
            <a:xfrm>
              <a:off x="5842145" y="2572262"/>
              <a:ext cx="56938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000" dirty="0">
                  <a:solidFill>
                    <a:schemeClr val="bg1"/>
                  </a:solidFill>
                  <a:latin typeface="Arial Rounded MT Bold" panose="020F0704030504030204" pitchFamily="34" charset="0"/>
                </a:rPr>
                <a:t>2</a:t>
              </a:r>
              <a:endParaRPr lang="ko-KR" altLang="en-US" sz="6000" dirty="0">
                <a:solidFill>
                  <a:schemeClr val="bg1"/>
                </a:solidFill>
                <a:latin typeface="Arial Rounded MT Bold" panose="020F0704030504030204" pitchFamily="34" charset="0"/>
              </a:endParaRPr>
            </a:p>
          </p:txBody>
        </p:sp>
        <p:sp>
          <p:nvSpPr>
            <p:cNvPr id="26" name="Google Shape;102;p15">
              <a:extLst>
                <a:ext uri="{FF2B5EF4-FFF2-40B4-BE49-F238E27FC236}">
                  <a16:creationId xmlns:a16="http://schemas.microsoft.com/office/drawing/2014/main" id="{3E8C7502-A9B4-488B-AB3E-E93D43785051}"/>
                </a:ext>
              </a:extLst>
            </p:cNvPr>
            <p:cNvSpPr txBox="1"/>
            <p:nvPr/>
          </p:nvSpPr>
          <p:spPr>
            <a:xfrm>
              <a:off x="4633722" y="4460466"/>
              <a:ext cx="2986233" cy="13948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ko-KR" altLang="en-US" sz="1600" dirty="0">
                  <a:solidFill>
                    <a:schemeClr val="bg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좋아하는 장르 기준 영화 추천</a:t>
              </a:r>
            </a:p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ko-KR" altLang="en-US" sz="1600" dirty="0">
                  <a:solidFill>
                    <a:schemeClr val="bg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좋아하는 감독이 제작한 영화 추천</a:t>
              </a:r>
            </a:p>
            <a:p>
              <a:pPr lvl="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ko-KR" altLang="en-US" sz="1600" dirty="0">
                  <a:solidFill>
                    <a:schemeClr val="bg1"/>
                  </a:solidFill>
                  <a:latin typeface="나눔스퀘어라운드 Light" panose="020B0600000101010101" pitchFamily="50" charset="-127"/>
                  <a:ea typeface="나눔스퀘어라운드 Light" panose="020B0600000101010101" pitchFamily="50" charset="-127"/>
                </a:rPr>
                <a:t>좋아하는 배우 선택</a:t>
              </a:r>
              <a:endParaRPr lang="ko-KR" altLang="ko-KR" sz="1600" dirty="0">
                <a:solidFill>
                  <a:schemeClr val="bg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endParaRPr>
            </a:p>
          </p:txBody>
        </p:sp>
      </p:grpSp>
      <p:sp>
        <p:nvSpPr>
          <p:cNvPr id="27" name="Google Shape;102;p15">
            <a:extLst>
              <a:ext uri="{FF2B5EF4-FFF2-40B4-BE49-F238E27FC236}">
                <a16:creationId xmlns:a16="http://schemas.microsoft.com/office/drawing/2014/main" id="{85980208-9951-45E5-918C-122552E8596A}"/>
              </a:ext>
            </a:extLst>
          </p:cNvPr>
          <p:cNvSpPr txBox="1"/>
          <p:nvPr/>
        </p:nvSpPr>
        <p:spPr>
          <a:xfrm>
            <a:off x="8254780" y="3781590"/>
            <a:ext cx="3196602" cy="1394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ko-KR" altLang="en-US" sz="1600" dirty="0">
                <a:solidFill>
                  <a:schemeClr val="bg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필터를 적용하여 리뷰 작성시 </a:t>
            </a:r>
            <a:r>
              <a:rPr lang="en-US" altLang="ko-KR" sz="1600" dirty="0">
                <a:solidFill>
                  <a:schemeClr val="bg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7</a:t>
            </a:r>
            <a:r>
              <a:rPr lang="ko-KR" altLang="en-US" sz="1600" dirty="0">
                <a:solidFill>
                  <a:schemeClr val="bg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점 이상의 평점을 부여했던 영화리스트 제공</a:t>
            </a:r>
            <a:endParaRPr lang="ko-KR" altLang="ko-KR" sz="1600" dirty="0">
              <a:solidFill>
                <a:schemeClr val="bg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4A4A4A81-F399-4588-90E2-2298406E3C5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5661" t="5161" r="6051" b="24975"/>
          <a:stretch/>
        </p:blipFill>
        <p:spPr>
          <a:xfrm>
            <a:off x="930435" y="5406716"/>
            <a:ext cx="2366710" cy="2340984"/>
          </a:xfrm>
          <a:prstGeom prst="rect">
            <a:avLst/>
          </a:prstGeom>
        </p:spPr>
      </p:pic>
      <p:sp>
        <p:nvSpPr>
          <p:cNvPr id="32" name="Google Shape;103;p15">
            <a:extLst>
              <a:ext uri="{FF2B5EF4-FFF2-40B4-BE49-F238E27FC236}">
                <a16:creationId xmlns:a16="http://schemas.microsoft.com/office/drawing/2014/main" id="{0806CE65-C6CE-452F-9361-D344D1023C80}"/>
              </a:ext>
            </a:extLst>
          </p:cNvPr>
          <p:cNvSpPr txBox="1"/>
          <p:nvPr/>
        </p:nvSpPr>
        <p:spPr>
          <a:xfrm rot="1334477">
            <a:off x="2000194" y="7025749"/>
            <a:ext cx="1843153" cy="477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50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코미디</a:t>
            </a:r>
            <a:endParaRPr sz="250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E0946A3A-6B06-4C0D-980B-0547218B11C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387" t="-410" r="21762" b="14106"/>
          <a:stretch/>
        </p:blipFill>
        <p:spPr>
          <a:xfrm>
            <a:off x="4567730" y="5512767"/>
            <a:ext cx="1364658" cy="2035858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52F90D3-53F0-484E-838E-C02B1D5C2DA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011" r="21761" b="14980"/>
          <a:stretch/>
        </p:blipFill>
        <p:spPr>
          <a:xfrm>
            <a:off x="6139824" y="6044306"/>
            <a:ext cx="1235791" cy="183593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E6619943-E7F5-401E-9D90-E99CD4269407}"/>
              </a:ext>
            </a:extLst>
          </p:cNvPr>
          <p:cNvSpPr/>
          <p:nvPr/>
        </p:nvSpPr>
        <p:spPr>
          <a:xfrm>
            <a:off x="0" y="827088"/>
            <a:ext cx="12192000" cy="9972674"/>
          </a:xfrm>
          <a:prstGeom prst="rect">
            <a:avLst/>
          </a:prstGeom>
          <a:solidFill>
            <a:srgbClr val="AABC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D9B20F1-F4BE-4BEF-9CCF-3FC241B56D35}"/>
              </a:ext>
            </a:extLst>
          </p:cNvPr>
          <p:cNvCxnSpPr>
            <a:cxnSpLocks/>
          </p:cNvCxnSpPr>
          <p:nvPr/>
        </p:nvCxnSpPr>
        <p:spPr>
          <a:xfrm>
            <a:off x="289250" y="-191212"/>
            <a:ext cx="4599116" cy="0"/>
          </a:xfrm>
          <a:prstGeom prst="line">
            <a:avLst/>
          </a:prstGeom>
          <a:ln w="38100">
            <a:solidFill>
              <a:srgbClr val="AABC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E035E95-69F9-4869-91D8-D03911E136A3}"/>
              </a:ext>
            </a:extLst>
          </p:cNvPr>
          <p:cNvSpPr txBox="1"/>
          <p:nvPr/>
        </p:nvSpPr>
        <p:spPr>
          <a:xfrm>
            <a:off x="194029" y="134613"/>
            <a:ext cx="282032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SIGNUP/LOGIN</a:t>
            </a:r>
            <a:endParaRPr lang="ko-KR" altLang="en-US" sz="3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9B56078-F689-4C80-A00C-478CBF8AE83F}"/>
              </a:ext>
            </a:extLst>
          </p:cNvPr>
          <p:cNvCxnSpPr>
            <a:cxnSpLocks/>
          </p:cNvCxnSpPr>
          <p:nvPr/>
        </p:nvCxnSpPr>
        <p:spPr>
          <a:xfrm>
            <a:off x="184699" y="261257"/>
            <a:ext cx="0" cy="321303"/>
          </a:xfrm>
          <a:prstGeom prst="line">
            <a:avLst/>
          </a:prstGeom>
          <a:ln w="76200">
            <a:solidFill>
              <a:srgbClr val="AABC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8012061B-51FC-4040-8796-818FE525967E}"/>
              </a:ext>
            </a:extLst>
          </p:cNvPr>
          <p:cNvCxnSpPr>
            <a:cxnSpLocks/>
          </p:cNvCxnSpPr>
          <p:nvPr/>
        </p:nvCxnSpPr>
        <p:spPr>
          <a:xfrm flipH="1">
            <a:off x="692331" y="2916426"/>
            <a:ext cx="1179155" cy="0"/>
          </a:xfrm>
          <a:prstGeom prst="line">
            <a:avLst/>
          </a:prstGeom>
          <a:ln>
            <a:solidFill>
              <a:srgbClr val="AABC6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00946DB-63AC-4BA4-98FD-19D06A82E97D}"/>
              </a:ext>
            </a:extLst>
          </p:cNvPr>
          <p:cNvSpPr txBox="1"/>
          <p:nvPr/>
        </p:nvSpPr>
        <p:spPr>
          <a:xfrm>
            <a:off x="319874" y="4889021"/>
            <a:ext cx="3346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회원가입시 </a:t>
            </a:r>
            <a:endParaRPr lang="en-US" altLang="ko-KR" sz="1800" b="1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r>
              <a:rPr lang="en-US" altLang="ko-KR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USER</a:t>
            </a:r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가 좋아하는 장르 선택하여</a:t>
            </a:r>
            <a:r>
              <a:rPr lang="en-US" altLang="ko-KR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</a:p>
          <a:p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추천 서비스 제공</a:t>
            </a: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6A78854D-3BB3-4E35-B50D-8507A5BAAC6A}"/>
              </a:ext>
            </a:extLst>
          </p:cNvPr>
          <p:cNvCxnSpPr>
            <a:cxnSpLocks/>
          </p:cNvCxnSpPr>
          <p:nvPr/>
        </p:nvCxnSpPr>
        <p:spPr>
          <a:xfrm>
            <a:off x="8823530" y="2194561"/>
            <a:ext cx="1196640" cy="0"/>
          </a:xfrm>
          <a:prstGeom prst="line">
            <a:avLst/>
          </a:prstGeom>
          <a:ln>
            <a:solidFill>
              <a:srgbClr val="AABC6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8416B2A-BB5D-4EC4-BC51-85F4E3F245E9}"/>
              </a:ext>
            </a:extLst>
          </p:cNvPr>
          <p:cNvGrpSpPr/>
          <p:nvPr/>
        </p:nvGrpSpPr>
        <p:grpSpPr>
          <a:xfrm>
            <a:off x="5278647" y="1022236"/>
            <a:ext cx="6913353" cy="9781279"/>
            <a:chOff x="4297680" y="783771"/>
            <a:chExt cx="4441371" cy="6283823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D25CF09-0110-4231-B7D8-A69C8063A8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3750" t="11119" r="29821" b="7786"/>
            <a:stretch/>
          </p:blipFill>
          <p:spPr>
            <a:xfrm>
              <a:off x="4297680" y="783771"/>
              <a:ext cx="4441371" cy="5561485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2A5F2060-D8D2-4719-BF6F-54AB3C8E99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3750" t="65031" r="29822" b="13817"/>
            <a:stretch/>
          </p:blipFill>
          <p:spPr>
            <a:xfrm>
              <a:off x="4297680" y="5617028"/>
              <a:ext cx="4441371" cy="1450566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677A457-6882-40AF-99BD-033897EC4E55}"/>
              </a:ext>
            </a:extLst>
          </p:cNvPr>
          <p:cNvCxnSpPr>
            <a:cxnSpLocks/>
          </p:cNvCxnSpPr>
          <p:nvPr/>
        </p:nvCxnSpPr>
        <p:spPr>
          <a:xfrm flipH="1">
            <a:off x="3422072" y="5663807"/>
            <a:ext cx="3503947" cy="9067"/>
          </a:xfrm>
          <a:prstGeom prst="line">
            <a:avLst/>
          </a:prstGeom>
          <a:ln w="28575">
            <a:solidFill>
              <a:srgbClr val="FFC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000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E6619943-E7F5-401E-9D90-E99CD4269407}"/>
              </a:ext>
            </a:extLst>
          </p:cNvPr>
          <p:cNvSpPr/>
          <p:nvPr/>
        </p:nvSpPr>
        <p:spPr>
          <a:xfrm>
            <a:off x="0" y="827088"/>
            <a:ext cx="12192000" cy="10067332"/>
          </a:xfrm>
          <a:prstGeom prst="rect">
            <a:avLst/>
          </a:prstGeom>
          <a:solidFill>
            <a:srgbClr val="AABC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3D9B20F1-F4BE-4BEF-9CCF-3FC241B56D35}"/>
              </a:ext>
            </a:extLst>
          </p:cNvPr>
          <p:cNvCxnSpPr>
            <a:cxnSpLocks/>
          </p:cNvCxnSpPr>
          <p:nvPr/>
        </p:nvCxnSpPr>
        <p:spPr>
          <a:xfrm>
            <a:off x="289250" y="-191212"/>
            <a:ext cx="4599116" cy="0"/>
          </a:xfrm>
          <a:prstGeom prst="line">
            <a:avLst/>
          </a:prstGeom>
          <a:ln w="38100">
            <a:solidFill>
              <a:srgbClr val="AABC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E035E95-69F9-4869-91D8-D03911E136A3}"/>
              </a:ext>
            </a:extLst>
          </p:cNvPr>
          <p:cNvSpPr txBox="1"/>
          <p:nvPr/>
        </p:nvSpPr>
        <p:spPr>
          <a:xfrm>
            <a:off x="194029" y="134613"/>
            <a:ext cx="210134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MAINPAGE</a:t>
            </a:r>
            <a:endParaRPr lang="ko-KR" altLang="en-US" sz="3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9B56078-F689-4C80-A00C-478CBF8AE83F}"/>
              </a:ext>
            </a:extLst>
          </p:cNvPr>
          <p:cNvCxnSpPr>
            <a:cxnSpLocks/>
          </p:cNvCxnSpPr>
          <p:nvPr/>
        </p:nvCxnSpPr>
        <p:spPr>
          <a:xfrm>
            <a:off x="184699" y="248194"/>
            <a:ext cx="0" cy="334366"/>
          </a:xfrm>
          <a:prstGeom prst="line">
            <a:avLst/>
          </a:prstGeom>
          <a:ln w="76200">
            <a:solidFill>
              <a:srgbClr val="AABC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6A78854D-3BB3-4E35-B50D-8507A5BAAC6A}"/>
              </a:ext>
            </a:extLst>
          </p:cNvPr>
          <p:cNvCxnSpPr>
            <a:cxnSpLocks/>
          </p:cNvCxnSpPr>
          <p:nvPr/>
        </p:nvCxnSpPr>
        <p:spPr>
          <a:xfrm>
            <a:off x="8823530" y="2194561"/>
            <a:ext cx="1196640" cy="0"/>
          </a:xfrm>
          <a:prstGeom prst="line">
            <a:avLst/>
          </a:prstGeom>
          <a:ln>
            <a:solidFill>
              <a:srgbClr val="AABC6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2488A06-EA22-451B-B200-CCF8FCA93405}"/>
              </a:ext>
            </a:extLst>
          </p:cNvPr>
          <p:cNvGrpSpPr/>
          <p:nvPr/>
        </p:nvGrpSpPr>
        <p:grpSpPr>
          <a:xfrm>
            <a:off x="2599096" y="2018348"/>
            <a:ext cx="9592904" cy="8876072"/>
            <a:chOff x="0" y="0"/>
            <a:chExt cx="11887201" cy="10998927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B88AA8F2-DF48-408D-95F5-5072D24167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2000" r="2500"/>
            <a:stretch/>
          </p:blipFill>
          <p:spPr>
            <a:xfrm>
              <a:off x="1" y="0"/>
              <a:ext cx="11887200" cy="6035041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B64C45C5-D002-4EAB-9C5E-8FEDD66C2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0023" r="2500" b="3595"/>
            <a:stretch/>
          </p:blipFill>
          <p:spPr>
            <a:xfrm>
              <a:off x="0" y="5760721"/>
              <a:ext cx="11887200" cy="5238206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8012061B-51FC-4040-8796-818FE525967E}"/>
              </a:ext>
            </a:extLst>
          </p:cNvPr>
          <p:cNvCxnSpPr>
            <a:cxnSpLocks/>
          </p:cNvCxnSpPr>
          <p:nvPr/>
        </p:nvCxnSpPr>
        <p:spPr>
          <a:xfrm flipH="1">
            <a:off x="1617050" y="8076254"/>
            <a:ext cx="2677886" cy="0"/>
          </a:xfrm>
          <a:prstGeom prst="line">
            <a:avLst/>
          </a:prstGeom>
          <a:ln w="28575">
            <a:solidFill>
              <a:srgbClr val="FFC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A8B5B17-098E-4306-9808-868C33E4F7DF}"/>
              </a:ext>
            </a:extLst>
          </p:cNvPr>
          <p:cNvCxnSpPr>
            <a:cxnSpLocks/>
          </p:cNvCxnSpPr>
          <p:nvPr/>
        </p:nvCxnSpPr>
        <p:spPr>
          <a:xfrm flipH="1">
            <a:off x="1784126" y="3314567"/>
            <a:ext cx="1195150" cy="0"/>
          </a:xfrm>
          <a:prstGeom prst="line">
            <a:avLst/>
          </a:prstGeom>
          <a:ln w="28575">
            <a:solidFill>
              <a:srgbClr val="FFC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00946DB-63AC-4BA4-98FD-19D06A82E97D}"/>
              </a:ext>
            </a:extLst>
          </p:cNvPr>
          <p:cNvSpPr txBox="1"/>
          <p:nvPr/>
        </p:nvSpPr>
        <p:spPr>
          <a:xfrm>
            <a:off x="201891" y="7857488"/>
            <a:ext cx="15822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랜덤으로 장르별 영화추천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BBBCC1-A60F-4633-B7A2-9EF3573280E6}"/>
              </a:ext>
            </a:extLst>
          </p:cNvPr>
          <p:cNvSpPr txBox="1"/>
          <p:nvPr/>
        </p:nvSpPr>
        <p:spPr>
          <a:xfrm>
            <a:off x="100946" y="3075953"/>
            <a:ext cx="1797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관객수로 필터 적용한 </a:t>
            </a:r>
            <a:r>
              <a:rPr lang="en-US" altLang="ko-KR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TOP 10</a:t>
            </a:r>
            <a:endParaRPr lang="ko-KR" altLang="en-US" sz="1800" b="1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2A442B1-630B-4433-A894-1E67F46B0FEE}"/>
              </a:ext>
            </a:extLst>
          </p:cNvPr>
          <p:cNvSpPr txBox="1"/>
          <p:nvPr/>
        </p:nvSpPr>
        <p:spPr>
          <a:xfrm>
            <a:off x="8032412" y="1099970"/>
            <a:ext cx="1582235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데이터에 등록된 모든 영화 조회</a:t>
            </a:r>
            <a:endParaRPr lang="en-US" altLang="ko-KR" sz="1800" b="1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9F63DD0F-D4F9-4E12-83EA-7747C93D2BE6}"/>
              </a:ext>
            </a:extLst>
          </p:cNvPr>
          <p:cNvCxnSpPr>
            <a:cxnSpLocks/>
          </p:cNvCxnSpPr>
          <p:nvPr/>
        </p:nvCxnSpPr>
        <p:spPr>
          <a:xfrm flipV="1">
            <a:off x="8836592" y="1653968"/>
            <a:ext cx="0" cy="697346"/>
          </a:xfrm>
          <a:prstGeom prst="line">
            <a:avLst/>
          </a:prstGeom>
          <a:ln w="28575">
            <a:solidFill>
              <a:srgbClr val="FFC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360C485-C0C0-4354-AB6D-F4466FC21DA7}"/>
              </a:ext>
            </a:extLst>
          </p:cNvPr>
          <p:cNvSpPr/>
          <p:nvPr/>
        </p:nvSpPr>
        <p:spPr>
          <a:xfrm>
            <a:off x="8337632" y="2517608"/>
            <a:ext cx="1084218" cy="300542"/>
          </a:xfrm>
          <a:prstGeom prst="rect">
            <a:avLst/>
          </a:prstGeom>
          <a:noFill/>
          <a:ln>
            <a:solidFill>
              <a:srgbClr val="AABC6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7DEDDC9-B4ED-45C6-A342-F7ED6DF31201}"/>
              </a:ext>
            </a:extLst>
          </p:cNvPr>
          <p:cNvSpPr txBox="1"/>
          <p:nvPr/>
        </p:nvSpPr>
        <p:spPr>
          <a:xfrm>
            <a:off x="9966098" y="1109590"/>
            <a:ext cx="1582235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카테고리별 영화검색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sz="1800" b="1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EA57213A-CE64-455F-AB59-79C54E621C60}"/>
              </a:ext>
            </a:extLst>
          </p:cNvPr>
          <p:cNvCxnSpPr>
            <a:cxnSpLocks/>
          </p:cNvCxnSpPr>
          <p:nvPr/>
        </p:nvCxnSpPr>
        <p:spPr>
          <a:xfrm flipV="1">
            <a:off x="9421850" y="1653968"/>
            <a:ext cx="851656" cy="697346"/>
          </a:xfrm>
          <a:prstGeom prst="line">
            <a:avLst/>
          </a:prstGeom>
          <a:ln w="28575">
            <a:solidFill>
              <a:srgbClr val="FFC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3748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E6619943-E7F5-401E-9D90-E99CD4269407}"/>
              </a:ext>
            </a:extLst>
          </p:cNvPr>
          <p:cNvSpPr/>
          <p:nvPr/>
        </p:nvSpPr>
        <p:spPr>
          <a:xfrm>
            <a:off x="0" y="827088"/>
            <a:ext cx="7148924" cy="9972671"/>
          </a:xfrm>
          <a:prstGeom prst="rect">
            <a:avLst/>
          </a:prstGeom>
          <a:solidFill>
            <a:srgbClr val="AABC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035E95-69F9-4869-91D8-D03911E136A3}"/>
              </a:ext>
            </a:extLst>
          </p:cNvPr>
          <p:cNvSpPr txBox="1"/>
          <p:nvPr/>
        </p:nvSpPr>
        <p:spPr>
          <a:xfrm>
            <a:off x="194029" y="134613"/>
            <a:ext cx="325095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dirty="0">
                <a:solidFill>
                  <a:schemeClr val="bg1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ACCOUNTS PAGE</a:t>
            </a:r>
            <a:endParaRPr lang="ko-KR" altLang="en-US" sz="3000" dirty="0">
              <a:solidFill>
                <a:schemeClr val="bg1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9B56078-F689-4C80-A00C-478CBF8AE83F}"/>
              </a:ext>
            </a:extLst>
          </p:cNvPr>
          <p:cNvCxnSpPr>
            <a:cxnSpLocks/>
          </p:cNvCxnSpPr>
          <p:nvPr/>
        </p:nvCxnSpPr>
        <p:spPr>
          <a:xfrm>
            <a:off x="184699" y="248194"/>
            <a:ext cx="0" cy="334366"/>
          </a:xfrm>
          <a:prstGeom prst="line">
            <a:avLst/>
          </a:prstGeom>
          <a:ln w="76200">
            <a:solidFill>
              <a:srgbClr val="AABC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8012061B-51FC-4040-8796-818FE525967E}"/>
              </a:ext>
            </a:extLst>
          </p:cNvPr>
          <p:cNvCxnSpPr>
            <a:cxnSpLocks/>
          </p:cNvCxnSpPr>
          <p:nvPr/>
        </p:nvCxnSpPr>
        <p:spPr>
          <a:xfrm flipH="1">
            <a:off x="692331" y="5871164"/>
            <a:ext cx="1179155" cy="0"/>
          </a:xfrm>
          <a:prstGeom prst="line">
            <a:avLst/>
          </a:prstGeom>
          <a:ln>
            <a:solidFill>
              <a:srgbClr val="AABC6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3A8B5B17-098E-4306-9808-868C33E4F7DF}"/>
              </a:ext>
            </a:extLst>
          </p:cNvPr>
          <p:cNvCxnSpPr>
            <a:cxnSpLocks/>
          </p:cNvCxnSpPr>
          <p:nvPr/>
        </p:nvCxnSpPr>
        <p:spPr>
          <a:xfrm flipH="1">
            <a:off x="783771" y="6949441"/>
            <a:ext cx="1087715" cy="0"/>
          </a:xfrm>
          <a:prstGeom prst="line">
            <a:avLst/>
          </a:prstGeom>
          <a:ln>
            <a:solidFill>
              <a:srgbClr val="AABC6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00946DB-63AC-4BA4-98FD-19D06A82E97D}"/>
              </a:ext>
            </a:extLst>
          </p:cNvPr>
          <p:cNvSpPr txBox="1"/>
          <p:nvPr/>
        </p:nvSpPr>
        <p:spPr>
          <a:xfrm>
            <a:off x="537494" y="5565110"/>
            <a:ext cx="1582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내가 좋아하는 장르 영화 추천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BBBCC1-A60F-4633-B7A2-9EF3573280E6}"/>
              </a:ext>
            </a:extLst>
          </p:cNvPr>
          <p:cNvSpPr txBox="1"/>
          <p:nvPr/>
        </p:nvSpPr>
        <p:spPr>
          <a:xfrm>
            <a:off x="574763" y="7558018"/>
            <a:ext cx="15822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내가 리뷰를 남긴 영화와 리뷰 내용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2A442B1-630B-4433-A894-1E67F46B0FEE}"/>
              </a:ext>
            </a:extLst>
          </p:cNvPr>
          <p:cNvSpPr txBox="1"/>
          <p:nvPr/>
        </p:nvSpPr>
        <p:spPr>
          <a:xfrm>
            <a:off x="574763" y="3074810"/>
            <a:ext cx="2872870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로그인 사용자 정보</a:t>
            </a:r>
            <a:endParaRPr lang="en-US" altLang="ko-KR" sz="1800" b="1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endParaRPr lang="en-US" altLang="ko-KR" sz="18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작성한 영화리뷰</a:t>
            </a:r>
            <a:endParaRPr lang="en-US" altLang="ko-KR" sz="1800" b="1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좋아하는 감독</a:t>
            </a:r>
            <a:endParaRPr lang="en-US" altLang="ko-KR" sz="1800" b="1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800" b="1" dirty="0" err="1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팔로잉하는</a:t>
            </a:r>
            <a:r>
              <a:rPr lang="ko-KR" altLang="en-US" sz="1800" b="1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유저</a:t>
            </a:r>
            <a:r>
              <a:rPr lang="ko-KR" altLang="en-US" sz="1800" dirty="0">
                <a:latin typeface="나눔스퀘어 Light" panose="020B0600000101010101" pitchFamily="50" charset="-127"/>
                <a:ea typeface="나눔스퀘어 Light" panose="020B0600000101010101" pitchFamily="50" charset="-127"/>
              </a:rPr>
              <a:t> </a:t>
            </a:r>
            <a:endParaRPr lang="en-US" altLang="ko-KR" sz="1800" dirty="0">
              <a:latin typeface="나눔스퀘어 Light" panose="020B0600000101010101" pitchFamily="50" charset="-127"/>
              <a:ea typeface="나눔스퀘어 Light" panose="020B0600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A42EE8B-563B-4E89-A4D5-D019EF0FF543}"/>
              </a:ext>
            </a:extLst>
          </p:cNvPr>
          <p:cNvGrpSpPr/>
          <p:nvPr/>
        </p:nvGrpSpPr>
        <p:grpSpPr>
          <a:xfrm>
            <a:off x="4493623" y="840560"/>
            <a:ext cx="7809213" cy="10046372"/>
            <a:chOff x="2377440" y="548640"/>
            <a:chExt cx="7341326" cy="9444447"/>
          </a:xfrm>
        </p:grpSpPr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13E7C902-7B8E-4F7F-B942-0C5134E218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500" t="13891" r="20286"/>
            <a:stretch/>
          </p:blipFill>
          <p:spPr>
            <a:xfrm>
              <a:off x="2377440" y="548640"/>
              <a:ext cx="7341326" cy="5905396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68411FBB-53F3-412E-9CB3-FFA25361EB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9500" t="19261" r="20286" b="6239"/>
            <a:stretch/>
          </p:blipFill>
          <p:spPr>
            <a:xfrm>
              <a:off x="2377440" y="4883897"/>
              <a:ext cx="7341326" cy="5109190"/>
            </a:xfrm>
            <a:prstGeom prst="rect">
              <a:avLst/>
            </a:prstGeom>
            <a:ln>
              <a:noFill/>
            </a:ln>
          </p:spPr>
        </p:pic>
      </p:grp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6A78854D-3BB3-4E35-B50D-8507A5BAAC6A}"/>
              </a:ext>
            </a:extLst>
          </p:cNvPr>
          <p:cNvCxnSpPr>
            <a:cxnSpLocks/>
          </p:cNvCxnSpPr>
          <p:nvPr/>
        </p:nvCxnSpPr>
        <p:spPr>
          <a:xfrm flipH="1">
            <a:off x="2627997" y="3417996"/>
            <a:ext cx="1957066" cy="0"/>
          </a:xfrm>
          <a:prstGeom prst="line">
            <a:avLst/>
          </a:prstGeom>
          <a:ln w="28575">
            <a:solidFill>
              <a:srgbClr val="FFC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91C98EB-9913-4727-8B97-39B87DCD345A}"/>
              </a:ext>
            </a:extLst>
          </p:cNvPr>
          <p:cNvCxnSpPr>
            <a:cxnSpLocks/>
          </p:cNvCxnSpPr>
          <p:nvPr/>
        </p:nvCxnSpPr>
        <p:spPr>
          <a:xfrm flipH="1">
            <a:off x="2627997" y="6257109"/>
            <a:ext cx="2453454" cy="0"/>
          </a:xfrm>
          <a:prstGeom prst="line">
            <a:avLst/>
          </a:prstGeom>
          <a:ln w="28575">
            <a:solidFill>
              <a:srgbClr val="FFC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FBEA7E88-5045-4A7A-8C09-03D93D477295}"/>
              </a:ext>
            </a:extLst>
          </p:cNvPr>
          <p:cNvCxnSpPr>
            <a:cxnSpLocks/>
          </p:cNvCxnSpPr>
          <p:nvPr/>
        </p:nvCxnSpPr>
        <p:spPr>
          <a:xfrm flipH="1" flipV="1">
            <a:off x="2471242" y="8138160"/>
            <a:ext cx="2766964" cy="718458"/>
          </a:xfrm>
          <a:prstGeom prst="line">
            <a:avLst/>
          </a:prstGeom>
          <a:ln w="28575">
            <a:solidFill>
              <a:srgbClr val="FFC000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그림 39">
            <a:extLst>
              <a:ext uri="{FF2B5EF4-FFF2-40B4-BE49-F238E27FC236}">
                <a16:creationId xmlns:a16="http://schemas.microsoft.com/office/drawing/2014/main" id="{A30C409A-DEDB-4999-9749-23FE6ED97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7000" y="2102784"/>
            <a:ext cx="2819413" cy="320189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</p:pic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BA9A8D45-0B3F-417F-9260-310E1D241F8E}"/>
              </a:ext>
            </a:extLst>
          </p:cNvPr>
          <p:cNvCxnSpPr>
            <a:cxnSpLocks/>
          </p:cNvCxnSpPr>
          <p:nvPr/>
        </p:nvCxnSpPr>
        <p:spPr>
          <a:xfrm>
            <a:off x="5238206" y="4114799"/>
            <a:ext cx="1188720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8D2B4695-C47B-4443-BCD7-86C19EEBE8B4}"/>
              </a:ext>
            </a:extLst>
          </p:cNvPr>
          <p:cNvCxnSpPr>
            <a:cxnSpLocks/>
          </p:cNvCxnSpPr>
          <p:nvPr/>
        </p:nvCxnSpPr>
        <p:spPr>
          <a:xfrm>
            <a:off x="5238206" y="4415245"/>
            <a:ext cx="119742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E13870F6-2D59-4F28-8FFA-568984F0A2BB}"/>
              </a:ext>
            </a:extLst>
          </p:cNvPr>
          <p:cNvCxnSpPr>
            <a:cxnSpLocks/>
          </p:cNvCxnSpPr>
          <p:nvPr/>
        </p:nvCxnSpPr>
        <p:spPr>
          <a:xfrm>
            <a:off x="5238206" y="4715249"/>
            <a:ext cx="81543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5598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9"/>
          <p:cNvSpPr/>
          <p:nvPr/>
        </p:nvSpPr>
        <p:spPr>
          <a:xfrm>
            <a:off x="0" y="0"/>
            <a:ext cx="12353700" cy="10799700"/>
          </a:xfrm>
          <a:prstGeom prst="rect">
            <a:avLst/>
          </a:prstGeom>
          <a:solidFill>
            <a:srgbClr val="43B2E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19" descr="bonobonoì ëí ì´ë¯¸ì§ ê²ìê²°ê³¼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76200" y="1903250"/>
            <a:ext cx="12483425" cy="700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9"/>
          <p:cNvPicPr preferRelativeResize="0"/>
          <p:nvPr/>
        </p:nvPicPr>
        <p:blipFill rotWithShape="1">
          <a:blip r:embed="rId4">
            <a:alphaModFix/>
          </a:blip>
          <a:srcRect l="31666" t="16846" r="21281" b="14810"/>
          <a:stretch/>
        </p:blipFill>
        <p:spPr>
          <a:xfrm>
            <a:off x="8724075" y="5550300"/>
            <a:ext cx="2857850" cy="2075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9"/>
          <p:cNvSpPr txBox="1"/>
          <p:nvPr/>
        </p:nvSpPr>
        <p:spPr>
          <a:xfrm>
            <a:off x="830300" y="1762675"/>
            <a:ext cx="1413900" cy="95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0" b="1">
                <a:solidFill>
                  <a:srgbClr val="FF0000"/>
                </a:solidFill>
                <a:latin typeface="Gungsuh"/>
                <a:ea typeface="Gungsuh"/>
                <a:cs typeface="Gungsuh"/>
                <a:sym typeface="Gungsuh"/>
              </a:rPr>
              <a:t>감</a:t>
            </a:r>
            <a:endParaRPr sz="10000" b="1">
              <a:solidFill>
                <a:srgbClr val="FF0000"/>
              </a:solidFill>
              <a:latin typeface="Gungsuh"/>
              <a:ea typeface="Gungsuh"/>
              <a:cs typeface="Gungsuh"/>
              <a:sym typeface="Gungsu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0" b="1">
                <a:solidFill>
                  <a:srgbClr val="FF9900"/>
                </a:solidFill>
                <a:latin typeface="Gungsuh"/>
                <a:ea typeface="Gungsuh"/>
                <a:cs typeface="Gungsuh"/>
                <a:sym typeface="Gungsuh"/>
              </a:rPr>
              <a:t>사</a:t>
            </a:r>
            <a:endParaRPr sz="10000" b="1">
              <a:solidFill>
                <a:srgbClr val="FF9900"/>
              </a:solidFill>
              <a:latin typeface="Gungsuh"/>
              <a:ea typeface="Gungsuh"/>
              <a:cs typeface="Gungsuh"/>
              <a:sym typeface="Gungsu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0" b="1">
                <a:solidFill>
                  <a:srgbClr val="FFFF00"/>
                </a:solidFill>
                <a:latin typeface="Gungsuh"/>
                <a:ea typeface="Gungsuh"/>
                <a:cs typeface="Gungsuh"/>
                <a:sym typeface="Gungsuh"/>
              </a:rPr>
              <a:t>합</a:t>
            </a:r>
            <a:endParaRPr sz="10000" b="1">
              <a:solidFill>
                <a:srgbClr val="FFFF00"/>
              </a:solidFill>
              <a:latin typeface="Gungsuh"/>
              <a:ea typeface="Gungsuh"/>
              <a:cs typeface="Gungsuh"/>
              <a:sym typeface="Gungsu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0" b="1">
                <a:solidFill>
                  <a:srgbClr val="00FF00"/>
                </a:solidFill>
                <a:latin typeface="Gungsuh"/>
                <a:ea typeface="Gungsuh"/>
                <a:cs typeface="Gungsuh"/>
                <a:sym typeface="Gungsuh"/>
              </a:rPr>
              <a:t>니</a:t>
            </a:r>
            <a:endParaRPr sz="10000" b="1">
              <a:solidFill>
                <a:srgbClr val="00FF00"/>
              </a:solidFill>
              <a:latin typeface="Gungsuh"/>
              <a:ea typeface="Gungsuh"/>
              <a:cs typeface="Gungsuh"/>
              <a:sym typeface="Gungsu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0000" b="1">
                <a:solidFill>
                  <a:srgbClr val="0000FF"/>
                </a:solidFill>
                <a:latin typeface="Gungsuh"/>
                <a:ea typeface="Gungsuh"/>
                <a:cs typeface="Gungsuh"/>
                <a:sym typeface="Gungsuh"/>
              </a:rPr>
              <a:t>다</a:t>
            </a:r>
            <a:endParaRPr sz="10000" b="1">
              <a:solidFill>
                <a:srgbClr val="0000FF"/>
              </a:solidFill>
              <a:latin typeface="Gungsuh"/>
              <a:ea typeface="Gungsuh"/>
              <a:cs typeface="Gungsuh"/>
              <a:sym typeface="Gungsuh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114</Words>
  <Application>Microsoft Office PowerPoint</Application>
  <PresentationFormat>사용자 지정</PresentationFormat>
  <Paragraphs>39</Paragraphs>
  <Slides>6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나눔스퀘어라운드 Light</vt:lpstr>
      <vt:lpstr>나눔스퀘어 Bold</vt:lpstr>
      <vt:lpstr>Calibri</vt:lpstr>
      <vt:lpstr>궁서</vt:lpstr>
      <vt:lpstr>Arial Black</vt:lpstr>
      <vt:lpstr>Arial</vt:lpstr>
      <vt:lpstr>나눔스퀘어 Light</vt:lpstr>
      <vt:lpstr>Arial Rounded MT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student</dc:creator>
  <cp:lastModifiedBy>student</cp:lastModifiedBy>
  <cp:revision>7</cp:revision>
  <dcterms:modified xsi:type="dcterms:W3CDTF">2019-05-16T08:50:05Z</dcterms:modified>
</cp:coreProperties>
</file>